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26"/>
  </p:handoutMasterIdLst>
  <p:sldIdLst>
    <p:sldId id="258" r:id="rId2"/>
    <p:sldId id="257" r:id="rId3"/>
    <p:sldId id="259" r:id="rId4"/>
    <p:sldId id="261" r:id="rId5"/>
    <p:sldId id="262" r:id="rId6"/>
    <p:sldId id="263" r:id="rId7"/>
    <p:sldId id="260" r:id="rId8"/>
    <p:sldId id="264" r:id="rId9"/>
    <p:sldId id="279" r:id="rId10"/>
    <p:sldId id="280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8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8" autoAdjust="0"/>
  </p:normalViewPr>
  <p:slideViewPr>
    <p:cSldViewPr>
      <p:cViewPr varScale="1">
        <p:scale>
          <a:sx n="81" d="100"/>
          <a:sy n="81" d="100"/>
        </p:scale>
        <p:origin x="-101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4701CB-10D7-4718-9081-A2F493B2A865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0FC2A4-9471-4B0D-BF61-EE35CD1C7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6FF7-943C-4D1E-A444-031B8AC6B85F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6376-FE83-4EC9-A926-C69A04772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6FF7-943C-4D1E-A444-031B8AC6B85F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6376-FE83-4EC9-A926-C69A04772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6FF7-943C-4D1E-A444-031B8AC6B85F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6376-FE83-4EC9-A926-C69A04772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6FF7-943C-4D1E-A444-031B8AC6B85F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6376-FE83-4EC9-A926-C69A04772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6FF7-943C-4D1E-A444-031B8AC6B85F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6376-FE83-4EC9-A926-C69A04772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6FF7-943C-4D1E-A444-031B8AC6B85F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6376-FE83-4EC9-A926-C69A04772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6FF7-943C-4D1E-A444-031B8AC6B85F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6376-FE83-4EC9-A926-C69A04772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6FF7-943C-4D1E-A444-031B8AC6B85F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6376-FE83-4EC9-A926-C69A04772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6FF7-943C-4D1E-A444-031B8AC6B85F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6376-FE83-4EC9-A926-C69A04772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6FF7-943C-4D1E-A444-031B8AC6B85F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6376-FE83-4EC9-A926-C69A04772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6FF7-943C-4D1E-A444-031B8AC6B85F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6376-FE83-4EC9-A926-C69A04772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6FF7-943C-4D1E-A444-031B8AC6B85F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6376-FE83-4EC9-A926-C69A04772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teach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524000"/>
            <a:ext cx="6096000" cy="2362201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Docsteach.org </a:t>
            </a:r>
            <a:br>
              <a:rPr lang="en-US" sz="5400" b="1" dirty="0" smtClean="0"/>
            </a:br>
            <a:r>
              <a:rPr lang="en-US" sz="5400" b="1" dirty="0" smtClean="0"/>
              <a:t>and the </a:t>
            </a:r>
            <a:br>
              <a:rPr lang="en-US" sz="5400" b="1" dirty="0" smtClean="0"/>
            </a:br>
            <a:r>
              <a:rPr lang="en-US" sz="5400" b="1" dirty="0" smtClean="0"/>
              <a:t>Common Core</a:t>
            </a:r>
            <a:endParaRPr lang="en-US" sz="5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V="1">
            <a:off x="228600" y="6858000"/>
            <a:ext cx="6400800" cy="2286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pic>
        <p:nvPicPr>
          <p:cNvPr id="5" name="Picture 4" descr="NRC_logo_color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410200"/>
            <a:ext cx="3124201" cy="1299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ud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66" y="457200"/>
            <a:ext cx="9114334" cy="5810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1143000"/>
            <a:ext cx="103632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48200" y="-2286000"/>
            <a:ext cx="18364200" cy="106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400" y="-2209800"/>
            <a:ext cx="128016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0" y="-1371600"/>
            <a:ext cx="12496800" cy="90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1828800" cy="6858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Finding a Sequence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Focusing on Details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Seeing the Big Picture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Interpreting Data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Mapping History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Making Connections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3800" cy="229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fo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9230" y="-152400"/>
            <a:ext cx="3694770" cy="2286000"/>
          </a:xfrm>
          <a:prstGeom prst="rect">
            <a:avLst/>
          </a:prstGeom>
        </p:spPr>
      </p:pic>
      <p:pic>
        <p:nvPicPr>
          <p:cNvPr id="6" name="Picture 5" descr="conne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5229" y="4572000"/>
            <a:ext cx="3688772" cy="2286000"/>
          </a:xfrm>
          <a:prstGeom prst="rect">
            <a:avLst/>
          </a:prstGeom>
        </p:spPr>
      </p:pic>
      <p:pic>
        <p:nvPicPr>
          <p:cNvPr id="7" name="Picture 6" descr="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33600"/>
            <a:ext cx="3733799" cy="2324177"/>
          </a:xfrm>
          <a:prstGeom prst="rect">
            <a:avLst/>
          </a:prstGeom>
        </p:spPr>
      </p:pic>
      <p:pic>
        <p:nvPicPr>
          <p:cNvPr id="8" name="Picture 7" descr="da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48653" y="2133600"/>
            <a:ext cx="3695347" cy="2438400"/>
          </a:xfrm>
          <a:prstGeom prst="rect">
            <a:avLst/>
          </a:prstGeom>
        </p:spPr>
      </p:pic>
      <p:pic>
        <p:nvPicPr>
          <p:cNvPr id="9" name="Picture 8" descr="ma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495800"/>
            <a:ext cx="37338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1400" y="-129540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86200" y="-1905000"/>
            <a:ext cx="16002000" cy="136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ctiviti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426" y="0"/>
            <a:ext cx="86891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ev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8659" y="0"/>
            <a:ext cx="58466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984" t="6095" r="18999" b="4000"/>
          <a:stretch>
            <a:fillRect/>
          </a:stretch>
        </p:blipFill>
        <p:spPr bwMode="auto">
          <a:xfrm>
            <a:off x="1219200" y="623570"/>
            <a:ext cx="6991884" cy="623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hlinkClick r:id="rId3"/>
              </a:rPr>
              <a:t>DocsTeach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re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56" y="0"/>
            <a:ext cx="77004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reatin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4443"/>
            <a:ext cx="9144000" cy="6409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reating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501"/>
            <a:ext cx="9144000" cy="6676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c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767" y="0"/>
            <a:ext cx="88604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lass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8922"/>
            <a:ext cx="9144000" cy="6220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8095" t="6095" r="18095" b="13143"/>
          <a:stretch>
            <a:fillRect/>
          </a:stretch>
        </p:blipFill>
        <p:spPr bwMode="auto">
          <a:xfrm>
            <a:off x="304800" y="106907"/>
            <a:ext cx="8534400" cy="675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33800" y="-1752600"/>
            <a:ext cx="16764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0"/>
            <a:ext cx="101346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1143000"/>
            <a:ext cx="103632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8400" y="-914400"/>
            <a:ext cx="137922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3600" y="-2743200"/>
            <a:ext cx="12877800" cy="101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a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0185" y="0"/>
            <a:ext cx="56636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</Words>
  <Application>Microsoft Office PowerPoint</Application>
  <PresentationFormat>On-screen Show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Docsteach.org  and the  Common Core</vt:lpstr>
      <vt:lpstr>DocsTeach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Finding a Sequence   Focusing on Details   Seeing the Big Picture   Interpreting Data   Mapping History   Making Connections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NARA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joelwalker</dc:creator>
  <cp:lastModifiedBy>joelwalker</cp:lastModifiedBy>
  <cp:revision>57</cp:revision>
  <dcterms:created xsi:type="dcterms:W3CDTF">2012-10-22T14:00:48Z</dcterms:created>
  <dcterms:modified xsi:type="dcterms:W3CDTF">2013-07-22T17:37:01Z</dcterms:modified>
</cp:coreProperties>
</file>